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presProps" Target="presProps.xml"/>
  <Relationship Id="rId14" Type="http://schemas.openxmlformats.org/officeDocument/2006/relationships/viewProps" Target="viewProps.xml"/>
  <Relationship Id="rId15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515962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1.png"/>
  <Relationship Id="rId3" Type="http://schemas.openxmlformats.org/officeDocument/2006/relationships/image" Target="../media/Blood_draining_from_mouth,_worm,_trifurcated_maw,_horror,_realistic,_dark_fire,_tentacles_s-7206292732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28.png"/>
  <Relationship Id="rId3" Type="http://schemas.openxmlformats.org/officeDocument/2006/relationships/image" Target="../media/Blades_in_the_dark,_eldritch_spawn,_horror,_blood,_realistic,_emaciated,_dark_fire,_twisted_bronze_mask_s-16466617532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4.png"/>
  <Relationship Id="rId3" Type="http://schemas.openxmlformats.org/officeDocument/2006/relationships/image" Target="../media/Bloody_claws,_bronze_mask,_realistic,_horror,_shrouded_in_darkness,_emaciated,_black_flame_s-10574194695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7.png"/>
  <Relationship Id="rId3" Type="http://schemas.openxmlformats.org/officeDocument/2006/relationships/image" Target="../media/Blood_draining_from_mouth,_worm,_trifurcated_maw,_horror,_realistic,_dark_fire,_tentacles_s-7206292738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10.png"/>
  <Relationship Id="rId3" Type="http://schemas.openxmlformats.org/officeDocument/2006/relationships/image" Target="../media/Bloody_claws,_twisted_mask,_realistic,_horror,_shrouded_in_darkness,_emaciated,_black_flame,_eyeless,_blighted_landscape_s-276723279711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13.png"/>
  <Relationship Id="rId3" Type="http://schemas.openxmlformats.org/officeDocument/2006/relationships/image" Target="../media/Bloody_claws,_twisted_mask,_realistic,_horror,_shrouded_in_darkness,_emaciated,_black_flame,_eyeless,_blighted_landscape,_black_mist_s-142157456614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16.png"/>
  <Relationship Id="rId3" Type="http://schemas.openxmlformats.org/officeDocument/2006/relationships/image" Target="../media/Blood_draining_from_mouth,_worm,_trifurcated_maw,_horror,_realistic,_dark_fire,_tentacles_s-72062927317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19.png"/>
  <Relationship Id="rId3" Type="http://schemas.openxmlformats.org/officeDocument/2006/relationships/image" Target="../media/Blood_draining_from_mouth,_worm,_trifurcated_maw,_horror,_realistic,_dark_fire,_tentacles_s-72062927320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22.png"/>
  <Relationship Id="rId3" Type="http://schemas.openxmlformats.org/officeDocument/2006/relationships/image" Target="../media/Blades_in_the_dark,_eldritch_spawn,_horror,_blood,_realistic,_emaciated,_dark_fire,_twisted_bronze_mask_s-164666175323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pp_header25.png"/>
  <Relationship Id="rId3" Type="http://schemas.openxmlformats.org/officeDocument/2006/relationships/image" Target="../media/Blood_draining_from_mouth,_bronze_mask,_realistic,_horror,_shrouded_in_darkness,_twisted,_emaciated_s-339723798126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pic>
        <p:nvPicPr>
          <p:cNvPr id="4" name="Puzzle image 0" descr="Image imag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47813"/>
            <a:ext cx="3571875" cy="3571875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pic>
        <p:nvPicPr>
          <p:cNvPr id="4" name="Puzzle image 9" descr="Image image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952500"/>
            <a:ext cx="3171825" cy="4762500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pic>
        <p:nvPicPr>
          <p:cNvPr id="4" name="Puzzle image 1" descr="Image imag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47813"/>
            <a:ext cx="3571875" cy="3571875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pic>
        <p:nvPicPr>
          <p:cNvPr id="4" name="Puzzle image 2" descr="Image 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47813"/>
            <a:ext cx="3571875" cy="3571875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pic>
        <p:nvPicPr>
          <p:cNvPr id="4" name="Puzzle image 3" descr="Image 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47813"/>
            <a:ext cx="3571875" cy="3571875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pic>
        <p:nvPicPr>
          <p:cNvPr id="4" name="Puzzle image 4" descr="Image image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47813"/>
            <a:ext cx="3571875" cy="3571875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pic>
        <p:nvPicPr>
          <p:cNvPr id="4" name="Puzzle image 5" descr="Image image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47813"/>
            <a:ext cx="3571875" cy="3571875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pic>
        <p:nvPicPr>
          <p:cNvPr id="4" name="Puzzle image 6" descr="Image image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47813"/>
            <a:ext cx="3571875" cy="3571875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pic>
        <p:nvPicPr>
          <p:cNvPr id="4" name="Puzzle image 7" descr="Image image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952500"/>
            <a:ext cx="3171825" cy="4762500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47625" y="47625"/>
          <a:ext cx="8763000" cy="5715000"/>
          <a:chOff x="47625" y="47625"/>
          <a:chExt cx="8763000" cy="5715000"/>
        </a:xfrm>
      </p:grpSpPr>
      <p:pic>
        <p:nvPicPr>
          <p:cNvPr id="1" name="PHPPresentation logo" descr="PHPPresentation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5"/>
            <a:ext cx="1905000" cy="3429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476250" y="47625"/>
            <a:ext cx="7620000" cy="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మానవుడేమహనీయుడు]]></a:t>
            </a:r>
          </a:p>
        </p:txBody>
      </p:sp>
      <p:sp>
        <p:nvSpPr>
          <p:cNvPr id="3" name=""/>
          <p:cNvSpPr txBox="1"/>
          <p:nvPr/>
        </p:nvSpPr>
        <p:spPr>
          <a:xfrm>
            <a:off x="8096250" y="47625"/>
            <a:ext cx="476250" cy="476250"/>
          </a:xfrm>
          <a:prstGeom prst="rect">
            <a:avLst/>
          </a:prstGeom>
          <a:gradFill>
            <a:gsLst>
              <a:gs pos="0%">
                <a:srgbClr val="E06B20">
                  <a:alpha val="100.00%"/>
                </a:srgbClr>
              </a:gs>
              <a:gs pos="100%">
                <a:srgbClr val="00FF99">
                  <a:alpha val="0.00%"/>
                </a:srgbClr>
              </a:gs>
            </a:gsLst>
            <a:lin ang="5400000" scaled="0"/>
          </a:gra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600" spc="0" u="none">
                <a:solidFill>
                  <a:srgbClr val="00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pic>
        <p:nvPicPr>
          <p:cNvPr id="4" name="Puzzle image 8" descr="Image image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47813"/>
            <a:ext cx="3571875" cy="3571875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4000500" y="952500"/>
          <a:ext cx="4762500" cy="4762500"/>
        </p:xfrm>
        <a:graphic>
          <a:graphicData uri="http://schemas.openxmlformats.org/drawingml/2006/table">
            <a:tbl>
              <a:tblPr firstRow="1" bandRow="1"/>
              <a:tblGrid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  <a:gridCol w="529167"/>
              </a:tblGrid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ీ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ా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వ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ే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హ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యు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29167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మ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న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డు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%">
                          <a:srgbClr val="edebeb">
                            <a:alpha val="100.00%"/>
                          </a:srgbClr>
                        </a:gs>
                        <a:gs pos="100%">
                          <a:srgbClr val="edebeb">
                            <a:alpha val="100.00%"/>
                          </a:srgb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>
                        <a:lnSpc>
                          <a:spcPct val="100%"/>
                        </a:lnSpc>
                      </a:pPr>
                      <a:r>
                        <a:rPr lang="en-US" sz="1800" spc="0" u="none">
                          <a:solidFill>
                            <a:srgbClr val="000000">
                              <a:alpha val="100.00%"/>
                            </a:srgbClr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 anchor="ctr" marL="0" marR="0" marT="0" marB="0">
                    <a:lnL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.00%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heme4">
  <a:themeElements>
    <a:clrScheme name="Theme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PHPOffice</dc:creator>
  <cp:lastModifiedBy>PHPPresentation Team</cp:lastModifiedBy>
  <dcterms:created xsi:type="dcterms:W3CDTF">2022-10-19T01:35:50Z</dcterms:created>
  <dcterms:modified xsi:type="dcterms:W3CDTF">2022-10-19T01:35:50Z</dcterms:modified>
  <dc:title>3x3 - Elephant Wordoku</dc:title>
  <dc:description>3x3 - Elephant Wordoku</dc:description>
  <dc:subject>3x3 - Elephant Wordoku</dc:subject>
  <cp:keywords>office 2007 wordoku sudoku  php 3x3</cp:keywords>
  <cp:category>game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